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251" d="100"/>
          <a:sy n="251" d="100"/>
        </p:scale>
        <p:origin x="24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3E8018-FE59-4748-AAAD-72B3D5513441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AT"/>
        </a:p>
      </dgm:t>
    </dgm:pt>
    <dgm:pt modelId="{32DB0663-BFC7-47F2-BFC0-CE84F3224348}">
      <dgm:prSet phldrT="[Text]"/>
      <dgm:spPr>
        <a:solidFill>
          <a:schemeClr val="accent5"/>
        </a:solidFill>
      </dgm:spPr>
      <dgm:t>
        <a:bodyPr/>
        <a:lstStyle/>
        <a:p>
          <a:r>
            <a:rPr lang="de-DE" dirty="0"/>
            <a:t>Schutz der Umwelt</a:t>
          </a:r>
          <a:endParaRPr lang="de-AT" dirty="0"/>
        </a:p>
      </dgm:t>
    </dgm:pt>
    <dgm:pt modelId="{E44F0709-C83C-4495-951D-2FDCCFD8A3DB}" type="parTrans" cxnId="{41C70B68-9DE8-4A10-9AC5-A6DB53C192A6}">
      <dgm:prSet/>
      <dgm:spPr/>
      <dgm:t>
        <a:bodyPr/>
        <a:lstStyle/>
        <a:p>
          <a:endParaRPr lang="de-AT"/>
        </a:p>
      </dgm:t>
    </dgm:pt>
    <dgm:pt modelId="{A339D254-936D-417B-83FC-A2887EB0CC0F}" type="sibTrans" cxnId="{41C70B68-9DE8-4A10-9AC5-A6DB53C192A6}">
      <dgm:prSet/>
      <dgm:spPr/>
      <dgm:t>
        <a:bodyPr/>
        <a:lstStyle/>
        <a:p>
          <a:endParaRPr lang="de-AT"/>
        </a:p>
      </dgm:t>
    </dgm:pt>
    <dgm:pt modelId="{EE52EFFB-FB54-450C-A104-AEBC5D905B93}">
      <dgm:prSet phldrT="[Text]"/>
      <dgm:spPr>
        <a:solidFill>
          <a:schemeClr val="accent5"/>
        </a:solidFill>
      </dgm:spPr>
      <dgm:t>
        <a:bodyPr/>
        <a:lstStyle/>
        <a:p>
          <a:r>
            <a:rPr lang="de-DE" dirty="0"/>
            <a:t>Strategie zur Armutsbekämpfung</a:t>
          </a:r>
          <a:endParaRPr lang="de-AT" dirty="0"/>
        </a:p>
      </dgm:t>
    </dgm:pt>
    <dgm:pt modelId="{ACFCA983-04A1-4CC9-A358-316B64FB7CE8}" type="parTrans" cxnId="{3C0B41F1-813E-4140-B10A-0200606074F8}">
      <dgm:prSet/>
      <dgm:spPr/>
      <dgm:t>
        <a:bodyPr/>
        <a:lstStyle/>
        <a:p>
          <a:endParaRPr lang="de-AT"/>
        </a:p>
      </dgm:t>
    </dgm:pt>
    <dgm:pt modelId="{4C0BCD29-A724-4FC2-8526-2793A2529EC1}" type="sibTrans" cxnId="{3C0B41F1-813E-4140-B10A-0200606074F8}">
      <dgm:prSet/>
      <dgm:spPr/>
      <dgm:t>
        <a:bodyPr/>
        <a:lstStyle/>
        <a:p>
          <a:endParaRPr lang="de-AT"/>
        </a:p>
      </dgm:t>
    </dgm:pt>
    <dgm:pt modelId="{BA373D52-B054-442B-B252-23D0E82D1EB3}">
      <dgm:prSet phldrT="[Text]"/>
      <dgm:spPr>
        <a:solidFill>
          <a:schemeClr val="accent5"/>
        </a:solidFill>
      </dgm:spPr>
      <dgm:t>
        <a:bodyPr/>
        <a:lstStyle/>
        <a:p>
          <a:r>
            <a:rPr lang="de-DE" dirty="0"/>
            <a:t>Bessere Arbeitsbedingungen </a:t>
          </a:r>
          <a:endParaRPr lang="de-AT" dirty="0"/>
        </a:p>
      </dgm:t>
    </dgm:pt>
    <dgm:pt modelId="{E48E3E70-B032-4971-9240-8C00B5ABE2F1}" type="parTrans" cxnId="{3F2E228B-2029-41EB-B042-78EA7C41D42D}">
      <dgm:prSet/>
      <dgm:spPr/>
      <dgm:t>
        <a:bodyPr/>
        <a:lstStyle/>
        <a:p>
          <a:endParaRPr lang="de-AT"/>
        </a:p>
      </dgm:t>
    </dgm:pt>
    <dgm:pt modelId="{201D37FA-DFB9-42B5-ABC1-45EDC2A8BE19}" type="sibTrans" cxnId="{3F2E228B-2029-41EB-B042-78EA7C41D42D}">
      <dgm:prSet/>
      <dgm:spPr/>
      <dgm:t>
        <a:bodyPr/>
        <a:lstStyle/>
        <a:p>
          <a:endParaRPr lang="de-AT"/>
        </a:p>
      </dgm:t>
    </dgm:pt>
    <dgm:pt modelId="{073827F7-BC82-47A9-9D19-CCE42AF15992}" type="pres">
      <dgm:prSet presAssocID="{B53E8018-FE59-4748-AAAD-72B3D5513441}" presName="Name0" presStyleCnt="0">
        <dgm:presLayoutVars>
          <dgm:dir/>
          <dgm:resizeHandles val="exact"/>
        </dgm:presLayoutVars>
      </dgm:prSet>
      <dgm:spPr/>
    </dgm:pt>
    <dgm:pt modelId="{A2FBB70B-48C1-443F-83FD-99B1EF267512}" type="pres">
      <dgm:prSet presAssocID="{32DB0663-BFC7-47F2-BFC0-CE84F3224348}" presName="node" presStyleLbl="node1" presStyleIdx="0" presStyleCnt="3">
        <dgm:presLayoutVars>
          <dgm:bulletEnabled val="1"/>
        </dgm:presLayoutVars>
      </dgm:prSet>
      <dgm:spPr/>
    </dgm:pt>
    <dgm:pt modelId="{6E484AE9-8C23-4E68-B848-1D5AD55EE99B}" type="pres">
      <dgm:prSet presAssocID="{A339D254-936D-417B-83FC-A2887EB0CC0F}" presName="sibTrans" presStyleLbl="sibTrans2D1" presStyleIdx="0" presStyleCnt="3"/>
      <dgm:spPr/>
    </dgm:pt>
    <dgm:pt modelId="{8BB43521-EFE1-4F0B-B7EB-567DFA0D9C9F}" type="pres">
      <dgm:prSet presAssocID="{A339D254-936D-417B-83FC-A2887EB0CC0F}" presName="connectorText" presStyleLbl="sibTrans2D1" presStyleIdx="0" presStyleCnt="3"/>
      <dgm:spPr/>
    </dgm:pt>
    <dgm:pt modelId="{D5C5A444-6E83-42F2-BE37-D4DA7192F40C}" type="pres">
      <dgm:prSet presAssocID="{EE52EFFB-FB54-450C-A104-AEBC5D905B93}" presName="node" presStyleLbl="node1" presStyleIdx="1" presStyleCnt="3">
        <dgm:presLayoutVars>
          <dgm:bulletEnabled val="1"/>
        </dgm:presLayoutVars>
      </dgm:prSet>
      <dgm:spPr/>
    </dgm:pt>
    <dgm:pt modelId="{02D5856D-2789-4229-B69D-33F36CFB7F3C}" type="pres">
      <dgm:prSet presAssocID="{4C0BCD29-A724-4FC2-8526-2793A2529EC1}" presName="sibTrans" presStyleLbl="sibTrans2D1" presStyleIdx="1" presStyleCnt="3"/>
      <dgm:spPr/>
    </dgm:pt>
    <dgm:pt modelId="{04C4EEB9-C4EA-4A79-BF17-675F4DC0A7BE}" type="pres">
      <dgm:prSet presAssocID="{4C0BCD29-A724-4FC2-8526-2793A2529EC1}" presName="connectorText" presStyleLbl="sibTrans2D1" presStyleIdx="1" presStyleCnt="3"/>
      <dgm:spPr/>
    </dgm:pt>
    <dgm:pt modelId="{875DCD27-DB41-4960-A471-215A0418C077}" type="pres">
      <dgm:prSet presAssocID="{BA373D52-B054-442B-B252-23D0E82D1EB3}" presName="node" presStyleLbl="node1" presStyleIdx="2" presStyleCnt="3">
        <dgm:presLayoutVars>
          <dgm:bulletEnabled val="1"/>
        </dgm:presLayoutVars>
      </dgm:prSet>
      <dgm:spPr/>
    </dgm:pt>
    <dgm:pt modelId="{5004FCA7-0E87-4F5D-B984-C51EEC1B25E7}" type="pres">
      <dgm:prSet presAssocID="{201D37FA-DFB9-42B5-ABC1-45EDC2A8BE19}" presName="sibTrans" presStyleLbl="sibTrans2D1" presStyleIdx="2" presStyleCnt="3"/>
      <dgm:spPr/>
    </dgm:pt>
    <dgm:pt modelId="{DF9D05EA-E727-4CD7-86F5-37CE751F434E}" type="pres">
      <dgm:prSet presAssocID="{201D37FA-DFB9-42B5-ABC1-45EDC2A8BE19}" presName="connectorText" presStyleLbl="sibTrans2D1" presStyleIdx="2" presStyleCnt="3"/>
      <dgm:spPr/>
    </dgm:pt>
  </dgm:ptLst>
  <dgm:cxnLst>
    <dgm:cxn modelId="{6E704605-23E5-434D-B186-FE8652792EB0}" type="presOf" srcId="{4C0BCD29-A724-4FC2-8526-2793A2529EC1}" destId="{04C4EEB9-C4EA-4A79-BF17-675F4DC0A7BE}" srcOrd="1" destOrd="0" presId="urn:microsoft.com/office/officeart/2005/8/layout/cycle7"/>
    <dgm:cxn modelId="{41C70B68-9DE8-4A10-9AC5-A6DB53C192A6}" srcId="{B53E8018-FE59-4748-AAAD-72B3D5513441}" destId="{32DB0663-BFC7-47F2-BFC0-CE84F3224348}" srcOrd="0" destOrd="0" parTransId="{E44F0709-C83C-4495-951D-2FDCCFD8A3DB}" sibTransId="{A339D254-936D-417B-83FC-A2887EB0CC0F}"/>
    <dgm:cxn modelId="{C9271068-18EB-4EA1-AC4D-E8887F15C45B}" type="presOf" srcId="{A339D254-936D-417B-83FC-A2887EB0CC0F}" destId="{6E484AE9-8C23-4E68-B848-1D5AD55EE99B}" srcOrd="0" destOrd="0" presId="urn:microsoft.com/office/officeart/2005/8/layout/cycle7"/>
    <dgm:cxn modelId="{E8E83F69-3F57-488F-94D2-C067CEF36D43}" type="presOf" srcId="{32DB0663-BFC7-47F2-BFC0-CE84F3224348}" destId="{A2FBB70B-48C1-443F-83FD-99B1EF267512}" srcOrd="0" destOrd="0" presId="urn:microsoft.com/office/officeart/2005/8/layout/cycle7"/>
    <dgm:cxn modelId="{DB933F84-63C8-4936-9BB4-AB2475E37BAC}" type="presOf" srcId="{EE52EFFB-FB54-450C-A104-AEBC5D905B93}" destId="{D5C5A444-6E83-42F2-BE37-D4DA7192F40C}" srcOrd="0" destOrd="0" presId="urn:microsoft.com/office/officeart/2005/8/layout/cycle7"/>
    <dgm:cxn modelId="{3F2E228B-2029-41EB-B042-78EA7C41D42D}" srcId="{B53E8018-FE59-4748-AAAD-72B3D5513441}" destId="{BA373D52-B054-442B-B252-23D0E82D1EB3}" srcOrd="2" destOrd="0" parTransId="{E48E3E70-B032-4971-9240-8C00B5ABE2F1}" sibTransId="{201D37FA-DFB9-42B5-ABC1-45EDC2A8BE19}"/>
    <dgm:cxn modelId="{1F8A4598-764A-457E-A6EF-0DA418438A5C}" type="presOf" srcId="{BA373D52-B054-442B-B252-23D0E82D1EB3}" destId="{875DCD27-DB41-4960-A471-215A0418C077}" srcOrd="0" destOrd="0" presId="urn:microsoft.com/office/officeart/2005/8/layout/cycle7"/>
    <dgm:cxn modelId="{6519619D-FBDC-4179-8EE2-B3A04DD076C6}" type="presOf" srcId="{A339D254-936D-417B-83FC-A2887EB0CC0F}" destId="{8BB43521-EFE1-4F0B-B7EB-567DFA0D9C9F}" srcOrd="1" destOrd="0" presId="urn:microsoft.com/office/officeart/2005/8/layout/cycle7"/>
    <dgm:cxn modelId="{8CE453A8-BF25-431B-938A-FEB42E04D2B6}" type="presOf" srcId="{B53E8018-FE59-4748-AAAD-72B3D5513441}" destId="{073827F7-BC82-47A9-9D19-CCE42AF15992}" srcOrd="0" destOrd="0" presId="urn:microsoft.com/office/officeart/2005/8/layout/cycle7"/>
    <dgm:cxn modelId="{42107DD2-FD80-4168-BE4B-5EE1E9C6E448}" type="presOf" srcId="{4C0BCD29-A724-4FC2-8526-2793A2529EC1}" destId="{02D5856D-2789-4229-B69D-33F36CFB7F3C}" srcOrd="0" destOrd="0" presId="urn:microsoft.com/office/officeart/2005/8/layout/cycle7"/>
    <dgm:cxn modelId="{A56C6AF0-86BF-42EF-BE50-C05DB8AE408C}" type="presOf" srcId="{201D37FA-DFB9-42B5-ABC1-45EDC2A8BE19}" destId="{5004FCA7-0E87-4F5D-B984-C51EEC1B25E7}" srcOrd="0" destOrd="0" presId="urn:microsoft.com/office/officeart/2005/8/layout/cycle7"/>
    <dgm:cxn modelId="{3C0B41F1-813E-4140-B10A-0200606074F8}" srcId="{B53E8018-FE59-4748-AAAD-72B3D5513441}" destId="{EE52EFFB-FB54-450C-A104-AEBC5D905B93}" srcOrd="1" destOrd="0" parTransId="{ACFCA983-04A1-4CC9-A358-316B64FB7CE8}" sibTransId="{4C0BCD29-A724-4FC2-8526-2793A2529EC1}"/>
    <dgm:cxn modelId="{9B6D55FC-0B1B-4F42-8E31-50BEAB363C90}" type="presOf" srcId="{201D37FA-DFB9-42B5-ABC1-45EDC2A8BE19}" destId="{DF9D05EA-E727-4CD7-86F5-37CE751F434E}" srcOrd="1" destOrd="0" presId="urn:microsoft.com/office/officeart/2005/8/layout/cycle7"/>
    <dgm:cxn modelId="{2E792086-405A-46EA-93D5-572496D1C165}" type="presParOf" srcId="{073827F7-BC82-47A9-9D19-CCE42AF15992}" destId="{A2FBB70B-48C1-443F-83FD-99B1EF267512}" srcOrd="0" destOrd="0" presId="urn:microsoft.com/office/officeart/2005/8/layout/cycle7"/>
    <dgm:cxn modelId="{721F2834-AB00-44E5-A2F2-12BAA34D4F51}" type="presParOf" srcId="{073827F7-BC82-47A9-9D19-CCE42AF15992}" destId="{6E484AE9-8C23-4E68-B848-1D5AD55EE99B}" srcOrd="1" destOrd="0" presId="urn:microsoft.com/office/officeart/2005/8/layout/cycle7"/>
    <dgm:cxn modelId="{D16CA268-89EA-4A5B-A248-80716CA82E57}" type="presParOf" srcId="{6E484AE9-8C23-4E68-B848-1D5AD55EE99B}" destId="{8BB43521-EFE1-4F0B-B7EB-567DFA0D9C9F}" srcOrd="0" destOrd="0" presId="urn:microsoft.com/office/officeart/2005/8/layout/cycle7"/>
    <dgm:cxn modelId="{26B03EFC-1632-4D25-8D07-C6F60324F761}" type="presParOf" srcId="{073827F7-BC82-47A9-9D19-CCE42AF15992}" destId="{D5C5A444-6E83-42F2-BE37-D4DA7192F40C}" srcOrd="2" destOrd="0" presId="urn:microsoft.com/office/officeart/2005/8/layout/cycle7"/>
    <dgm:cxn modelId="{E4D6E77C-7EFF-42AF-80B9-77D49092D2CA}" type="presParOf" srcId="{073827F7-BC82-47A9-9D19-CCE42AF15992}" destId="{02D5856D-2789-4229-B69D-33F36CFB7F3C}" srcOrd="3" destOrd="0" presId="urn:microsoft.com/office/officeart/2005/8/layout/cycle7"/>
    <dgm:cxn modelId="{12EDFDCB-D240-4D93-A0A5-EEE23AF3630F}" type="presParOf" srcId="{02D5856D-2789-4229-B69D-33F36CFB7F3C}" destId="{04C4EEB9-C4EA-4A79-BF17-675F4DC0A7BE}" srcOrd="0" destOrd="0" presId="urn:microsoft.com/office/officeart/2005/8/layout/cycle7"/>
    <dgm:cxn modelId="{D685F87D-0F65-48CD-8252-451F65509BDA}" type="presParOf" srcId="{073827F7-BC82-47A9-9D19-CCE42AF15992}" destId="{875DCD27-DB41-4960-A471-215A0418C077}" srcOrd="4" destOrd="0" presId="urn:microsoft.com/office/officeart/2005/8/layout/cycle7"/>
    <dgm:cxn modelId="{EC4D2DF0-5EBA-4A8B-ACEF-0BA0B75F0E7A}" type="presParOf" srcId="{073827F7-BC82-47A9-9D19-CCE42AF15992}" destId="{5004FCA7-0E87-4F5D-B984-C51EEC1B25E7}" srcOrd="5" destOrd="0" presId="urn:microsoft.com/office/officeart/2005/8/layout/cycle7"/>
    <dgm:cxn modelId="{D01E0AFB-579E-43FF-9BA2-3FA2DFA1E6E6}" type="presParOf" srcId="{5004FCA7-0E87-4F5D-B984-C51EEC1B25E7}" destId="{DF9D05EA-E727-4CD7-86F5-37CE751F434E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FBB70B-48C1-443F-83FD-99B1EF267512}">
      <dsp:nvSpPr>
        <dsp:cNvPr id="0" name=""/>
        <dsp:cNvSpPr/>
      </dsp:nvSpPr>
      <dsp:spPr>
        <a:xfrm>
          <a:off x="4130761" y="1008"/>
          <a:ext cx="2254076" cy="1127038"/>
        </a:xfrm>
        <a:prstGeom prst="roundRect">
          <a:avLst>
            <a:gd name="adj" fmla="val 1000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Schutz der Umwelt</a:t>
          </a:r>
          <a:endParaRPr lang="de-AT" sz="1900" kern="1200" dirty="0"/>
        </a:p>
      </dsp:txBody>
      <dsp:txXfrm>
        <a:off x="4163771" y="34018"/>
        <a:ext cx="2188056" cy="1061018"/>
      </dsp:txXfrm>
    </dsp:sp>
    <dsp:sp modelId="{6E484AE9-8C23-4E68-B848-1D5AD55EE99B}">
      <dsp:nvSpPr>
        <dsp:cNvPr id="0" name=""/>
        <dsp:cNvSpPr/>
      </dsp:nvSpPr>
      <dsp:spPr>
        <a:xfrm rot="3600000">
          <a:off x="5601314" y="1978437"/>
          <a:ext cx="1173356" cy="39446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AT" sz="1600" kern="1200"/>
        </a:p>
      </dsp:txBody>
      <dsp:txXfrm>
        <a:off x="5719653" y="2057330"/>
        <a:ext cx="936678" cy="236677"/>
      </dsp:txXfrm>
    </dsp:sp>
    <dsp:sp modelId="{D5C5A444-6E83-42F2-BE37-D4DA7192F40C}">
      <dsp:nvSpPr>
        <dsp:cNvPr id="0" name=""/>
        <dsp:cNvSpPr/>
      </dsp:nvSpPr>
      <dsp:spPr>
        <a:xfrm>
          <a:off x="5991147" y="3223291"/>
          <a:ext cx="2254076" cy="1127038"/>
        </a:xfrm>
        <a:prstGeom prst="roundRect">
          <a:avLst>
            <a:gd name="adj" fmla="val 1000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Strategie zur Armutsbekämpfung</a:t>
          </a:r>
          <a:endParaRPr lang="de-AT" sz="1900" kern="1200" dirty="0"/>
        </a:p>
      </dsp:txBody>
      <dsp:txXfrm>
        <a:off x="6024157" y="3256301"/>
        <a:ext cx="2188056" cy="1061018"/>
      </dsp:txXfrm>
    </dsp:sp>
    <dsp:sp modelId="{02D5856D-2789-4229-B69D-33F36CFB7F3C}">
      <dsp:nvSpPr>
        <dsp:cNvPr id="0" name=""/>
        <dsp:cNvSpPr/>
      </dsp:nvSpPr>
      <dsp:spPr>
        <a:xfrm rot="10800000">
          <a:off x="4671121" y="3589579"/>
          <a:ext cx="1173356" cy="39446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AT" sz="1600" kern="1200"/>
        </a:p>
      </dsp:txBody>
      <dsp:txXfrm rot="10800000">
        <a:off x="4789460" y="3668472"/>
        <a:ext cx="936678" cy="236677"/>
      </dsp:txXfrm>
    </dsp:sp>
    <dsp:sp modelId="{875DCD27-DB41-4960-A471-215A0418C077}">
      <dsp:nvSpPr>
        <dsp:cNvPr id="0" name=""/>
        <dsp:cNvSpPr/>
      </dsp:nvSpPr>
      <dsp:spPr>
        <a:xfrm>
          <a:off x="2270375" y="3223291"/>
          <a:ext cx="2254076" cy="1127038"/>
        </a:xfrm>
        <a:prstGeom prst="roundRect">
          <a:avLst>
            <a:gd name="adj" fmla="val 1000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Bessere Arbeitsbedingungen </a:t>
          </a:r>
          <a:endParaRPr lang="de-AT" sz="1900" kern="1200" dirty="0"/>
        </a:p>
      </dsp:txBody>
      <dsp:txXfrm>
        <a:off x="2303385" y="3256301"/>
        <a:ext cx="2188056" cy="1061018"/>
      </dsp:txXfrm>
    </dsp:sp>
    <dsp:sp modelId="{5004FCA7-0E87-4F5D-B984-C51EEC1B25E7}">
      <dsp:nvSpPr>
        <dsp:cNvPr id="0" name=""/>
        <dsp:cNvSpPr/>
      </dsp:nvSpPr>
      <dsp:spPr>
        <a:xfrm rot="18000000">
          <a:off x="3740928" y="1978437"/>
          <a:ext cx="1173356" cy="39446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AT" sz="1600" kern="1200"/>
        </a:p>
      </dsp:txBody>
      <dsp:txXfrm>
        <a:off x="3859267" y="2057330"/>
        <a:ext cx="936678" cy="2366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jpg>
</file>

<file path=ppt/media/image5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8F411-98F4-41E2-A6A0-45E84BA20901}" type="datetimeFigureOut">
              <a:rPr lang="de-AT" smtClean="0"/>
              <a:t>08.05.2022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CFB6F-0D19-4477-9E07-1800D4E524E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62634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052E50-A66C-4B3E-B8F9-A7DF2DB4F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5E9A5AB-5617-4A05-A089-6BA772762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u="sng">
                <a:solidFill>
                  <a:schemeClr val="accent6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93701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7B3A7C-0676-4F49-8FCA-6BE28BEE1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B8E31DC-9570-4E5F-8275-C8CA6ACE0E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F9EDD44-F6BC-4972-9D87-6CB8B271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B213E-1619-4B23-ADAF-C8386F8EEE86}" type="datetime1">
              <a:rPr lang="de-DE" smtClean="0"/>
              <a:t>08.05.2022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F42446-B8DA-44C3-96C4-628557E4F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398B21D-6C91-4FEC-A8FC-0B661F0B8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6224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D3534CD-3ECB-438A-9355-D79DB96F29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ACAB01A-3CD2-4514-9998-ECE409FF21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9BBA36-8220-416D-96D4-068E18378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A6D5B-F545-47A0-8627-CF748D08C278}" type="datetime1">
              <a:rPr lang="de-DE" smtClean="0"/>
              <a:t>08.05.2022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E7908D-AD34-4A1D-81F4-CE273CD5F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CA64F4-A752-4C2F-A187-87138E249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53735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CE69E3-8A8A-4DE7-AA7D-3438BADD9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26A200D-9DC3-4797-8728-E0ABD141E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887B60-8BFA-497D-B643-3F422F6F2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7AB0-91B6-4793-B58B-AF03C5693560}" type="datetime1">
              <a:rPr lang="de-DE" smtClean="0"/>
              <a:t>08.05.2022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7240BE-3106-498D-BD56-E02BE504D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C92F2F-13CC-41EA-A006-907025AA0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06636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A5EE74-EF44-4018-AE49-8BD0951EC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630AFEA-FC3A-47F0-9DF9-9EB3C9C0B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867E9E-643A-4BBC-9C71-2702E1F3D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9D869-65DE-4551-A4AE-CC6652AE21E2}" type="datetime1">
              <a:rPr lang="de-DE" smtClean="0"/>
              <a:t>08.05.2022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A6CA0F-758A-4D0A-B441-F966CB7DA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52AFCF-9049-40D9-9921-4DD817F05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44416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7ABA8B-1679-4207-BBA3-2C70D9DF2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0BB04A-6380-49FD-A153-7EDF59F444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3E2FF54-AA24-4CB5-919A-7D365BFC86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3E14F5C-A5B2-4366-AA3E-987864CBF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BC564-285F-423D-949A-3B06049C20DF}" type="datetime1">
              <a:rPr lang="de-DE" smtClean="0"/>
              <a:t>08.05.2022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715DFC9-3D00-4D2A-9BAB-C1B64498A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3C7418B-8120-4AE1-8738-50A307DA8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28802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0A9C3B-E39A-4017-B1C4-FE6B53369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2544DA2-E5F6-4FB4-948E-E62E13C66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3E44512-3885-4D1C-892F-CC6EE07B3F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3A1BE1-0791-4CFE-9557-0C077D78CF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384591F-C03D-487C-A0FB-83018A28F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B60AEA9-2496-45D2-91BB-B8C88BBB1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1587-C91A-42E6-8577-C506ABD881F9}" type="datetime1">
              <a:rPr lang="de-DE" smtClean="0"/>
              <a:t>08.05.2022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4511A8F-C833-41A0-AA45-395E465B0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FB487E2-BDFA-4B00-8E6E-C85F6C3D1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97188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89A5FD-CFE5-4B59-B92E-36BA3329F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D8892CD-0D32-4AD9-B93C-394BFB64A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06D13-9A81-4D6F-99B1-C5FBF4311D7E}" type="datetime1">
              <a:rPr lang="de-DE" smtClean="0"/>
              <a:t>08.05.2022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10642B-1B9B-42A8-AA89-5B9948A9B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D9059C3-7E94-4CF8-9663-665B04C7D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26142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0CBDA60-604B-4939-BD76-14FF03273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7A10-CF85-4178-B597-D8111224459E}" type="datetime1">
              <a:rPr lang="de-DE" smtClean="0"/>
              <a:t>08.05.2022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FAFC13-89AA-4CBB-AF1A-A08B8FDC1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B170D30-BD21-4DE7-8DD8-403EF2596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17005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CEF8C1-5BC1-4174-BC0F-BCF5C5B13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E5B057-537B-4631-A9F0-6EA28505C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105352-483C-431F-AE6E-C33F227F06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1FDC4F-AA17-4A26-B2BF-856A4AB3B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3D662-5EDC-49CC-9003-E2B6BF9F6AA5}" type="datetime1">
              <a:rPr lang="de-DE" smtClean="0"/>
              <a:t>08.05.2022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F69904C-B8E7-4829-AE0D-9CE899DA1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61430A6-8E75-41C5-AA14-D5F4655AB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1758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8A97CC-1083-48DD-9D7B-5F8423E4B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5A4A794-C5C4-4BA6-8299-ADC5827ED9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82A7F5B-448E-49FA-9224-8D8D5E2290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157A4FA-64DF-404C-993F-9116DC0CC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8708F-DD7B-4AB3-AE0E-847D24E193B4}" type="datetime1">
              <a:rPr lang="de-DE" smtClean="0"/>
              <a:t>08.05.2022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BC56506-D260-4F10-9E52-D165081C8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59E7472-ACF1-45BE-A830-CD3445E28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46266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D69F8B1-6AE4-457E-971D-1205E2310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3D66D2-8AC8-403A-AB85-824B6780D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7B6CE8-1BD3-4F5E-83F5-6A9B3BD159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B39093-BABC-44BA-9BCF-F921F71B752E}" type="datetime1">
              <a:rPr lang="de-DE" smtClean="0"/>
              <a:t>08.05.2022</a:t>
            </a:fld>
            <a:endParaRPr lang="de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4AD1F5-474F-4F2A-A58C-AA7FFD317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Fabian Oppermann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BFB2D7-5172-4D22-AD1F-B63537EABE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AF4FF-17FB-4777-BE30-7606E5649642}" type="slidenum">
              <a:rPr lang="de-AT" smtClean="0"/>
              <a:t>‹Nr.›</a:t>
            </a:fld>
            <a:endParaRPr lang="de-AT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E987656-2F43-468F-AA78-8CC1175804C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800" y="230188"/>
            <a:ext cx="900000" cy="11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3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airtrade.at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7CFBA2-00EB-4EFD-B73F-D290788CEA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FAIRTRADE Österreich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CEC3639-6A07-45C4-8F5F-42B8D2F900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www.fairtrade.at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16428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D7C5-4731-45E2-8FE0-E56725D2F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FAIRTRADE-Gütesiegel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60F833-9FC9-4575-A5C1-EACBF6106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Weltweit bekanntes </a:t>
            </a:r>
            <a:br>
              <a:rPr lang="de-DE" dirty="0"/>
            </a:br>
            <a:r>
              <a:rPr lang="de-DE" dirty="0"/>
              <a:t>Sozialsiegel für fairen Handel</a:t>
            </a:r>
          </a:p>
          <a:p>
            <a:r>
              <a:rPr lang="de-DE" dirty="0"/>
              <a:t>Sicherstellung, dass Produkt</a:t>
            </a:r>
            <a:br>
              <a:rPr lang="de-DE" dirty="0"/>
            </a:br>
            <a:r>
              <a:rPr lang="de-DE" dirty="0"/>
              <a:t>den festgelegten Standards</a:t>
            </a:r>
            <a:br>
              <a:rPr lang="de-DE" dirty="0"/>
            </a:br>
            <a:r>
              <a:rPr lang="de-DE" dirty="0"/>
              <a:t>entspricht</a:t>
            </a:r>
          </a:p>
          <a:p>
            <a:r>
              <a:rPr lang="de-DE" dirty="0"/>
              <a:t>Mehr als 750 Produkte</a:t>
            </a:r>
            <a:br>
              <a:rPr lang="de-DE" dirty="0"/>
            </a:br>
            <a:r>
              <a:rPr lang="de-DE" dirty="0"/>
              <a:t>zertifiziert </a:t>
            </a:r>
            <a:endParaRPr lang="de-AT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FE85824-0463-4240-BA53-FAA53946A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25625"/>
            <a:ext cx="5426079" cy="3602453"/>
          </a:xfrm>
          <a:prstGeom prst="rect">
            <a:avLst/>
          </a:prstGeom>
        </p:spPr>
      </p:pic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63ADD5C-483A-4637-A363-5E018091C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2</a:t>
            </a:fld>
            <a:endParaRPr lang="de-AT"/>
          </a:p>
        </p:txBody>
      </p: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7BBF4C00-D0D1-425C-AA15-73333455A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2797F-FAA4-44C2-83EA-E27909933CFB}" type="datetime1">
              <a:rPr lang="de-DE" smtClean="0"/>
              <a:t>08.05.2022</a:t>
            </a:fld>
            <a:endParaRPr lang="de-AT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5960DB46-4A33-4E06-A6D9-4152D5F6B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</p:spTree>
    <p:extLst>
      <p:ext uri="{BB962C8B-B14F-4D97-AF65-F5344CB8AC3E}">
        <p14:creationId xmlns:p14="http://schemas.microsoft.com/office/powerpoint/2010/main" val="3042852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0A0A5A-B84A-407F-BD69-A34F035FC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Wozu Fairtrade?</a:t>
            </a:r>
            <a:endParaRPr lang="de-AT" dirty="0"/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9D5BC72F-0236-4E67-81BC-98737B2A46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613085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95A5BA-FD78-4E63-AC43-072608F58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3</a:t>
            </a:fld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F92294B-7AA3-4DFD-950F-28A405A06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A0B3F-B8AB-4D8D-98A7-DEE8B21C24D5}" type="datetime1">
              <a:rPr lang="de-DE" smtClean="0"/>
              <a:t>08.05.2022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9BE8917-695D-4D74-9C42-27ADA69A4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</p:spTree>
    <p:extLst>
      <p:ext uri="{BB962C8B-B14F-4D97-AF65-F5344CB8AC3E}">
        <p14:creationId xmlns:p14="http://schemas.microsoft.com/office/powerpoint/2010/main" val="753755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0A33D0-501B-47F1-958E-7EC1FA7B1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Öffentlichkeitsarbeit </a:t>
            </a:r>
            <a:endParaRPr lang="de-AT" dirty="0"/>
          </a:p>
        </p:txBody>
      </p:sp>
      <p:pic>
        <p:nvPicPr>
          <p:cNvPr id="4" name="GerechterHandel-FairTrade4">
            <a:hlinkClick r:id="" action="ppaction://media"/>
            <a:extLst>
              <a:ext uri="{FF2B5EF4-FFF2-40B4-BE49-F238E27FC236}">
                <a16:creationId xmlns:a16="http://schemas.microsoft.com/office/drawing/2014/main" id="{D7C1D565-78E5-4DEF-9DBF-143BC345859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5200" y="1825625"/>
            <a:ext cx="7723188" cy="4351338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82C735-C4FB-4561-96ED-CAC768285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4</a:t>
            </a:fld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BEB2E78-2E9B-471F-98B0-63B486C92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2ACA-B528-42BF-8960-7B95EEAF0C77}" type="datetime1">
              <a:rPr lang="de-DE" smtClean="0"/>
              <a:t>08.05.2022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8E4DCBB-AA8B-4118-88D6-38F7DFB6B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46608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B1DB67-8EEA-4E9A-890F-5AB72E9F4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Produktpalette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2839DF5-6C71-4078-A09A-8F6427C3D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Bananen</a:t>
            </a:r>
          </a:p>
          <a:p>
            <a:r>
              <a:rPr lang="de-AT" dirty="0"/>
              <a:t>Kakao</a:t>
            </a:r>
          </a:p>
          <a:p>
            <a:r>
              <a:rPr lang="de-AT" dirty="0"/>
              <a:t>Tee</a:t>
            </a:r>
          </a:p>
          <a:p>
            <a:r>
              <a:rPr lang="de-AT" dirty="0"/>
              <a:t>Fruchtsäfte</a:t>
            </a:r>
          </a:p>
          <a:p>
            <a:r>
              <a:rPr lang="de-AT" dirty="0"/>
              <a:t>Rohrzucker</a:t>
            </a:r>
          </a:p>
          <a:p>
            <a:r>
              <a:rPr lang="de-AT" dirty="0"/>
              <a:t>Reis</a:t>
            </a:r>
          </a:p>
          <a:p>
            <a:r>
              <a:rPr lang="de-AT" dirty="0"/>
              <a:t>Baumwolle</a:t>
            </a:r>
          </a:p>
          <a:p>
            <a:r>
              <a:rPr lang="de-AT" dirty="0"/>
              <a:t>Blumen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38E28B5-50BA-4679-9A09-A9C8E1E2DE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229" y="1690688"/>
            <a:ext cx="3142443" cy="4187598"/>
          </a:xfrm>
          <a:prstGeom prst="rect">
            <a:avLst/>
          </a:prstGeom>
        </p:spPr>
      </p:pic>
      <p:pic>
        <p:nvPicPr>
          <p:cNvPr id="6" name="GerechterHandel-FairTrade5">
            <a:hlinkClick r:id="" action="ppaction://media"/>
            <a:extLst>
              <a:ext uri="{FF2B5EF4-FFF2-40B4-BE49-F238E27FC236}">
                <a16:creationId xmlns:a16="http://schemas.microsoft.com/office/drawing/2014/main" id="{BDC297C7-656A-4D49-8ABC-60F429F52A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12979" y="5236029"/>
            <a:ext cx="609600" cy="609600"/>
          </a:xfrm>
          <a:prstGeom prst="rect">
            <a:avLst/>
          </a:prstGeo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31252F67-F691-4A99-9C87-5B053ED78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F4FF-17FB-4777-BE30-7606E5649642}" type="slidenum">
              <a:rPr lang="de-AT" smtClean="0"/>
              <a:t>5</a:t>
            </a:fld>
            <a:endParaRPr lang="de-AT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68344931-5636-47CA-A116-413A46734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04AD6-C81C-435D-B92F-C6095CA68986}" type="datetime1">
              <a:rPr lang="de-DE" smtClean="0"/>
              <a:t>08.05.2022</a:t>
            </a:fld>
            <a:endParaRPr lang="de-AT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BE58C3C8-6110-4BE2-AE28-2765ABB2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Fabian Oppermann</a:t>
            </a:r>
          </a:p>
        </p:txBody>
      </p:sp>
    </p:spTree>
    <p:extLst>
      <p:ext uri="{BB962C8B-B14F-4D97-AF65-F5344CB8AC3E}">
        <p14:creationId xmlns:p14="http://schemas.microsoft.com/office/powerpoint/2010/main" val="2871811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</Words>
  <Application>Microsoft Office PowerPoint</Application>
  <PresentationFormat>Breitbild</PresentationFormat>
  <Paragraphs>32</Paragraphs>
  <Slides>5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FAIRTRADE Österreich</vt:lpstr>
      <vt:lpstr>Das FAIRTRADE-Gütesiegel</vt:lpstr>
      <vt:lpstr>Wozu Fairtrade?</vt:lpstr>
      <vt:lpstr>Öffentlichkeitsarbeit </vt:lpstr>
      <vt:lpstr>Produktpalette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FAIRTRADE Österreich</dc:title>
  <dc:creator>Oppermann Fabian</dc:creator>
  <cp:lastModifiedBy>Oppermann Fabian, 1AHIF</cp:lastModifiedBy>
  <cp:revision>5</cp:revision>
  <dcterms:created xsi:type="dcterms:W3CDTF">2022-04-25T09:11:49Z</dcterms:created>
  <dcterms:modified xsi:type="dcterms:W3CDTF">2022-05-08T08:20:05Z</dcterms:modified>
</cp:coreProperties>
</file>

<file path=docProps/thumbnail.jpeg>
</file>